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7" r:id="rId3"/>
  </p:sldIdLst>
  <p:sldSz cx="30275213" cy="42803763"/>
  <p:notesSz cx="6858000" cy="9144000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-276" y="2220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497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909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905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138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153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541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448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07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918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11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879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C8EB3-3B5D-4092-A3AD-724591FCF587}" type="datetimeFigureOut">
              <a:rPr lang="en-US" smtClean="0"/>
              <a:pPr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82547-EB0B-4383-9D42-B576481124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08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72367" y="3216166"/>
            <a:ext cx="29120271" cy="26570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POSTER</a:t>
            </a:r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names and affiliations (</a:t>
            </a:r>
            <a:r>
              <a:rPr lang="en-IN" sz="4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underline</a:t>
            </a:r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name of presenting author)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900524" y="0"/>
            <a:ext cx="5942910" cy="318463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IN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  <a:p>
            <a:pPr algn="r"/>
            <a:r>
              <a:rPr lang="en-IN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5711" y="5987387"/>
            <a:ext cx="14248705" cy="95822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 AND PROBLEM STATEMENT</a:t>
            </a: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with a Picture/Table/Chart, as required</a:t>
            </a: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2319" y="16127806"/>
            <a:ext cx="14364470" cy="22375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 Followed.</a:t>
            </a:r>
          </a:p>
          <a:p>
            <a:pPr algn="ctr"/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Chart(s)/Flowsheet(s)/Picture(s) of Experimental Setup/Simulation Framework. </a:t>
            </a:r>
          </a:p>
          <a:p>
            <a:pPr algn="ctr"/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Text Sparingly. </a:t>
            </a:r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723456" y="5987387"/>
            <a:ext cx="14090636" cy="24807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AND DISCUSSION</a:t>
            </a:r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IN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Chart(s)/Flowsheet(s)/Picture(s) of </a:t>
            </a:r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Main Findings of the Study</a:t>
            </a:r>
          </a:p>
          <a:p>
            <a:pPr algn="ctr"/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bulleted points, avoiding the detailed explanation, is recommended. </a:t>
            </a: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621819" y="31443235"/>
            <a:ext cx="14196218" cy="108313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AND FUTURE OUTLOOK</a:t>
            </a:r>
          </a:p>
          <a:p>
            <a:pPr algn="ctr"/>
            <a:endParaRPr lang="en-IN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Points in Bullet Points</a:t>
            </a: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5699" y="39303587"/>
            <a:ext cx="14261088" cy="30314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IN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marL="457200" indent="-457200" algn="just">
              <a:buAutoNum type="arabicPeriod"/>
            </a:pPr>
            <a:r>
              <a:rPr lang="en-I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Books (in any standard format)</a:t>
            </a:r>
          </a:p>
          <a:p>
            <a:pPr marL="457200" indent="-457200" algn="just">
              <a:buAutoNum type="arabicPeriod"/>
            </a:pPr>
            <a:r>
              <a:rPr lang="en-I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articles, etc. (in any standard format)</a:t>
            </a:r>
          </a:p>
          <a:p>
            <a:pPr marL="457200" indent="-457200" algn="just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----maximum 4 references----</a:t>
            </a:r>
            <a:endParaRPr lang="en-IN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N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for the work may be acknowledged in this space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682" y="0"/>
            <a:ext cx="23143780" cy="320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4761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Suggestions for </a:t>
            </a:r>
            <a:r>
              <a:rPr lang="en-US" sz="8000" b="1" dirty="0" smtClean="0"/>
              <a:t>effective </a:t>
            </a:r>
            <a:r>
              <a:rPr lang="en-US" sz="8000" b="1" dirty="0"/>
              <a:t>p</a:t>
            </a:r>
            <a:r>
              <a:rPr lang="en-US" sz="8000" b="1" dirty="0" smtClean="0"/>
              <a:t>oster design and presentation</a:t>
            </a:r>
            <a:endParaRPr lang="en-US" sz="8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1420" y="9489520"/>
            <a:ext cx="26112371" cy="3264908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8800" dirty="0" smtClean="0"/>
          </a:p>
          <a:p>
            <a:r>
              <a:rPr lang="en-US" sz="4900" dirty="0" smtClean="0"/>
              <a:t>Authors are requested to be present during their poster session to facilitate interaction and exchange.</a:t>
            </a:r>
          </a:p>
          <a:p>
            <a:r>
              <a:rPr lang="en-US" sz="4900" dirty="0" smtClean="0"/>
              <a:t>Authors are encouraged to show their  creativity while designing the poster, keeping in mind the overall template.</a:t>
            </a:r>
          </a:p>
          <a:p>
            <a:r>
              <a:rPr lang="en-US" sz="4900" dirty="0" smtClean="0"/>
              <a:t>Poster </a:t>
            </a:r>
            <a:r>
              <a:rPr lang="en-US" sz="4900" dirty="0"/>
              <a:t>should be printed in </a:t>
            </a:r>
            <a:r>
              <a:rPr lang="en-US" sz="4900" u="sng" dirty="0"/>
              <a:t>portrait</a:t>
            </a:r>
            <a:r>
              <a:rPr lang="en-US" sz="4900" dirty="0"/>
              <a:t> </a:t>
            </a:r>
            <a:r>
              <a:rPr lang="en-US" sz="4900" dirty="0" smtClean="0"/>
              <a:t>with approximate size </a:t>
            </a:r>
            <a:r>
              <a:rPr lang="en-US" sz="4900" dirty="0" smtClean="0"/>
              <a:t>4 </a:t>
            </a:r>
            <a:r>
              <a:rPr lang="en-US" sz="4900" dirty="0" smtClean="0"/>
              <a:t>ft x </a:t>
            </a:r>
            <a:r>
              <a:rPr lang="en-US" sz="4900" dirty="0" smtClean="0"/>
              <a:t>3 ft (nearly </a:t>
            </a:r>
            <a:r>
              <a:rPr lang="en-US" sz="4900" u="sng" dirty="0" smtClean="0"/>
              <a:t>A0 size)</a:t>
            </a:r>
            <a:endParaRPr lang="en-US" sz="4900" u="sng" dirty="0"/>
          </a:p>
          <a:p>
            <a:r>
              <a:rPr lang="en-US" sz="4900" dirty="0" smtClean="0"/>
              <a:t>Be advised </a:t>
            </a:r>
            <a:r>
              <a:rPr lang="en-US" sz="4900" dirty="0"/>
              <a:t>to stick to the font size and page setup as mentioned. </a:t>
            </a:r>
          </a:p>
          <a:p>
            <a:r>
              <a:rPr lang="en-US" sz="4900" dirty="0" smtClean="0"/>
              <a:t>Keep </a:t>
            </a:r>
            <a:r>
              <a:rPr lang="en-US" sz="4900" dirty="0"/>
              <a:t>minimum size of text as </a:t>
            </a:r>
            <a:r>
              <a:rPr lang="en-US" sz="4900" dirty="0" smtClean="0"/>
              <a:t>28 </a:t>
            </a:r>
            <a:r>
              <a:rPr lang="en-US" sz="4900" dirty="0"/>
              <a:t>pts</a:t>
            </a:r>
          </a:p>
          <a:p>
            <a:r>
              <a:rPr lang="en-IN" sz="4900" b="1" dirty="0" smtClean="0"/>
              <a:t>Note:</a:t>
            </a:r>
          </a:p>
          <a:p>
            <a:pPr marL="1513743" lvl="1" indent="0">
              <a:buNone/>
            </a:pPr>
            <a:r>
              <a:rPr lang="en-IN" sz="3575" dirty="0" smtClean="0"/>
              <a:t>–  </a:t>
            </a:r>
            <a:r>
              <a:rPr lang="en-IN" sz="4900" dirty="0" smtClean="0"/>
              <a:t>each </a:t>
            </a:r>
            <a:r>
              <a:rPr lang="en-IN" sz="4900" dirty="0"/>
              <a:t>section in the poster should </a:t>
            </a:r>
            <a:r>
              <a:rPr lang="en-IN" sz="4900" dirty="0" smtClean="0"/>
              <a:t>have a </a:t>
            </a:r>
            <a:r>
              <a:rPr lang="en-IN" sz="4900" dirty="0"/>
              <a:t>title;</a:t>
            </a:r>
            <a:br>
              <a:rPr lang="en-IN" sz="4900" dirty="0"/>
            </a:br>
            <a:r>
              <a:rPr lang="en-IN" sz="4900" dirty="0"/>
              <a:t>– all </a:t>
            </a:r>
            <a:r>
              <a:rPr lang="en-IN" sz="4900" dirty="0" smtClean="0"/>
              <a:t>tables/graphs /charts should </a:t>
            </a:r>
            <a:r>
              <a:rPr lang="en-IN" sz="4900" dirty="0"/>
              <a:t>have a caption and the axes of graphs must be clearly labelled;</a:t>
            </a:r>
            <a:br>
              <a:rPr lang="en-IN" sz="4900" dirty="0"/>
            </a:br>
            <a:r>
              <a:rPr lang="en-IN" sz="4900" dirty="0"/>
              <a:t>– avoid typescript unless substantially photographically enlarged;</a:t>
            </a:r>
            <a:br>
              <a:rPr lang="en-IN" sz="4900" dirty="0"/>
            </a:br>
            <a:r>
              <a:rPr lang="en-IN" sz="4900" dirty="0"/>
              <a:t>– the amount of text is limited, so choose your words carefully;</a:t>
            </a:r>
            <a:br>
              <a:rPr lang="en-IN" sz="4900" dirty="0"/>
            </a:br>
            <a:r>
              <a:rPr lang="en-IN" sz="4900" dirty="0"/>
              <a:t>– use colours for emphasis and </a:t>
            </a:r>
            <a:r>
              <a:rPr lang="en-IN" sz="4900" dirty="0" smtClean="0"/>
              <a:t>distinction is advised;</a:t>
            </a:r>
          </a:p>
          <a:p>
            <a:pPr marL="1513743" lvl="1" indent="0">
              <a:buNone/>
            </a:pPr>
            <a:r>
              <a:rPr lang="en-IN" sz="4900" dirty="0" smtClean="0"/>
              <a:t>– </a:t>
            </a:r>
            <a:r>
              <a:rPr lang="en-IN" sz="4900" dirty="0"/>
              <a:t>in a table, try to restrict yourself to 4 </a:t>
            </a:r>
            <a:r>
              <a:rPr lang="en-IN" sz="4900" dirty="0" smtClean="0"/>
              <a:t>columns.</a:t>
            </a:r>
            <a:endParaRPr lang="en-IN" sz="49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74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219</Words>
  <Application>Microsoft Office PowerPoint</Application>
  <PresentationFormat>Custom</PresentationFormat>
  <Paragraphs>128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Suggestions for effective poster design and presentation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Prateek Jha</dc:creator>
  <cp:lastModifiedBy>Administrator</cp:lastModifiedBy>
  <cp:revision>50</cp:revision>
  <dcterms:created xsi:type="dcterms:W3CDTF">2017-05-07T17:47:13Z</dcterms:created>
  <dcterms:modified xsi:type="dcterms:W3CDTF">2020-01-20T12:49:08Z</dcterms:modified>
</cp:coreProperties>
</file>